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"/>
            <a:ext cx="9143999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934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7620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b-Histoplasmosis       </a:t>
            </a:r>
          </a:p>
          <a:p>
            <a:r>
              <a:rPr lang="en-US" sz="3600" dirty="0"/>
              <a:t>c. </a:t>
            </a:r>
            <a:r>
              <a:rPr lang="en-US" sz="3600" dirty="0" err="1"/>
              <a:t>Coccidioidomycosis</a:t>
            </a:r>
            <a:endParaRPr lang="en-US" sz="3600" dirty="0"/>
          </a:p>
          <a:p>
            <a:r>
              <a:rPr lang="en-US" sz="3600" dirty="0"/>
              <a:t>d. </a:t>
            </a:r>
            <a:r>
              <a:rPr lang="en-US" sz="3600" dirty="0" err="1"/>
              <a:t>Paracoccidioidomycosis</a:t>
            </a:r>
            <a:r>
              <a:rPr lang="en-US" sz="3600" dirty="0"/>
              <a:t> 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/>
              <a:t>5. Opportunistic mycoses Patients or individuals with immune deficiency are easily suffering from opportunistic mycoses caused by fungi belonging to normal flora. </a:t>
            </a:r>
          </a:p>
          <a:p>
            <a:pPr lvl="0"/>
            <a:r>
              <a:rPr lang="en-US" sz="3600" dirty="0"/>
              <a:t>Candidiasis </a:t>
            </a:r>
          </a:p>
        </p:txBody>
      </p:sp>
    </p:spTree>
    <p:extLst>
      <p:ext uri="{BB962C8B-B14F-4D97-AF65-F5344CB8AC3E}">
        <p14:creationId xmlns:p14="http://schemas.microsoft.com/office/powerpoint/2010/main" val="387025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 result for Histoplasma capsulatum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2053431"/>
            <a:ext cx="619125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57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Aspergillosis </a:t>
            </a:r>
            <a:endParaRPr lang="en-US" dirty="0"/>
          </a:p>
        </p:txBody>
      </p:sp>
      <p:pic>
        <p:nvPicPr>
          <p:cNvPr id="4" name="Content Placeholder 3" descr="Related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361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9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Aspergillosis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</dc:creator>
  <cp:lastModifiedBy>DR.Ahmed Saker 2o1O</cp:lastModifiedBy>
  <cp:revision>1</cp:revision>
  <dcterms:created xsi:type="dcterms:W3CDTF">2006-08-16T00:00:00Z</dcterms:created>
  <dcterms:modified xsi:type="dcterms:W3CDTF">2019-09-12T05:55:43Z</dcterms:modified>
</cp:coreProperties>
</file>